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1" d="100"/>
          <a:sy n="21" d="100"/>
        </p:scale>
        <p:origin x="27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93972D-36C3-D46E-3F01-9B8F13BD77F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4E8AE876-D57C-97A2-17E5-4145A8D81B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345E2C4-4F6E-4F5D-EAE7-ABD219D58072}"/>
              </a:ext>
            </a:extLst>
          </p:cNvPr>
          <p:cNvSpPr>
            <a:spLocks noGrp="1"/>
          </p:cNvSpPr>
          <p:nvPr>
            <p:ph type="dt" sz="half" idx="10"/>
          </p:nvPr>
        </p:nvSpPr>
        <p:spPr/>
        <p:txBody>
          <a:bodyPr/>
          <a:lstStyle/>
          <a:p>
            <a:fld id="{2981285C-439A-468B-99CB-D1EF38111067}" type="datetimeFigureOut">
              <a:rPr lang="zh-CN" altLang="en-US" smtClean="0"/>
              <a:t>2024/4/9</a:t>
            </a:fld>
            <a:endParaRPr lang="zh-CN" altLang="en-US"/>
          </a:p>
        </p:txBody>
      </p:sp>
      <p:sp>
        <p:nvSpPr>
          <p:cNvPr id="5" name="页脚占位符 4">
            <a:extLst>
              <a:ext uri="{FF2B5EF4-FFF2-40B4-BE49-F238E27FC236}">
                <a16:creationId xmlns:a16="http://schemas.microsoft.com/office/drawing/2014/main" id="{8973FAE6-B56F-86B0-4E5A-23F9201C4DB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D6C1C07-FE84-C40B-4C15-DE151A12527B}"/>
              </a:ext>
            </a:extLst>
          </p:cNvPr>
          <p:cNvSpPr>
            <a:spLocks noGrp="1"/>
          </p:cNvSpPr>
          <p:nvPr>
            <p:ph type="sldNum" sz="quarter" idx="12"/>
          </p:nvPr>
        </p:nvSpPr>
        <p:spPr/>
        <p:txBody>
          <a:body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19939404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FA7A67-FF35-A9B0-F7EB-F853E1B939B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1B6FE19-2C26-9C3F-9B86-25BA29A4930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DC7963C-BBD3-3F52-E47D-B60D51D27790}"/>
              </a:ext>
            </a:extLst>
          </p:cNvPr>
          <p:cNvSpPr>
            <a:spLocks noGrp="1"/>
          </p:cNvSpPr>
          <p:nvPr>
            <p:ph type="dt" sz="half" idx="10"/>
          </p:nvPr>
        </p:nvSpPr>
        <p:spPr/>
        <p:txBody>
          <a:bodyPr/>
          <a:lstStyle/>
          <a:p>
            <a:fld id="{2981285C-439A-468B-99CB-D1EF38111067}" type="datetimeFigureOut">
              <a:rPr lang="zh-CN" altLang="en-US" smtClean="0"/>
              <a:t>2024/4/9</a:t>
            </a:fld>
            <a:endParaRPr lang="zh-CN" altLang="en-US"/>
          </a:p>
        </p:txBody>
      </p:sp>
      <p:sp>
        <p:nvSpPr>
          <p:cNvPr id="5" name="页脚占位符 4">
            <a:extLst>
              <a:ext uri="{FF2B5EF4-FFF2-40B4-BE49-F238E27FC236}">
                <a16:creationId xmlns:a16="http://schemas.microsoft.com/office/drawing/2014/main" id="{A889218E-0ADF-88A3-1F1B-36CC3C62456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D011005-E585-A7D7-92CC-03871CD9DA7F}"/>
              </a:ext>
            </a:extLst>
          </p:cNvPr>
          <p:cNvSpPr>
            <a:spLocks noGrp="1"/>
          </p:cNvSpPr>
          <p:nvPr>
            <p:ph type="sldNum" sz="quarter" idx="12"/>
          </p:nvPr>
        </p:nvSpPr>
        <p:spPr/>
        <p:txBody>
          <a:body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170329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A4E1D3E-CB0F-833C-F33E-605F6C95F760}"/>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E691CEA7-C4F7-763F-5450-865E2D6D3F7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9EB9BD8-6529-E85D-12E3-A93447A727D6}"/>
              </a:ext>
            </a:extLst>
          </p:cNvPr>
          <p:cNvSpPr>
            <a:spLocks noGrp="1"/>
          </p:cNvSpPr>
          <p:nvPr>
            <p:ph type="dt" sz="half" idx="10"/>
          </p:nvPr>
        </p:nvSpPr>
        <p:spPr/>
        <p:txBody>
          <a:bodyPr/>
          <a:lstStyle/>
          <a:p>
            <a:fld id="{2981285C-439A-468B-99CB-D1EF38111067}" type="datetimeFigureOut">
              <a:rPr lang="zh-CN" altLang="en-US" smtClean="0"/>
              <a:t>2024/4/9</a:t>
            </a:fld>
            <a:endParaRPr lang="zh-CN" altLang="en-US"/>
          </a:p>
        </p:txBody>
      </p:sp>
      <p:sp>
        <p:nvSpPr>
          <p:cNvPr id="5" name="页脚占位符 4">
            <a:extLst>
              <a:ext uri="{FF2B5EF4-FFF2-40B4-BE49-F238E27FC236}">
                <a16:creationId xmlns:a16="http://schemas.microsoft.com/office/drawing/2014/main" id="{95629FBF-65F9-69A2-E10D-6E6E70BC2E4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656539C-87CA-7B4C-F2F5-CDEA2E144193}"/>
              </a:ext>
            </a:extLst>
          </p:cNvPr>
          <p:cNvSpPr>
            <a:spLocks noGrp="1"/>
          </p:cNvSpPr>
          <p:nvPr>
            <p:ph type="sldNum" sz="quarter" idx="12"/>
          </p:nvPr>
        </p:nvSpPr>
        <p:spPr/>
        <p:txBody>
          <a:body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606530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0A5109-550A-1F9D-F6C8-0B58D7BE8B3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1E70561-0C5F-C678-181B-16C159C21A3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4EB1180-0800-DE21-B89C-CEFBB5AF4653}"/>
              </a:ext>
            </a:extLst>
          </p:cNvPr>
          <p:cNvSpPr>
            <a:spLocks noGrp="1"/>
          </p:cNvSpPr>
          <p:nvPr>
            <p:ph type="dt" sz="half" idx="10"/>
          </p:nvPr>
        </p:nvSpPr>
        <p:spPr/>
        <p:txBody>
          <a:bodyPr/>
          <a:lstStyle/>
          <a:p>
            <a:fld id="{2981285C-439A-468B-99CB-D1EF38111067}" type="datetimeFigureOut">
              <a:rPr lang="zh-CN" altLang="en-US" smtClean="0"/>
              <a:t>2024/4/9</a:t>
            </a:fld>
            <a:endParaRPr lang="zh-CN" altLang="en-US"/>
          </a:p>
        </p:txBody>
      </p:sp>
      <p:sp>
        <p:nvSpPr>
          <p:cNvPr id="5" name="页脚占位符 4">
            <a:extLst>
              <a:ext uri="{FF2B5EF4-FFF2-40B4-BE49-F238E27FC236}">
                <a16:creationId xmlns:a16="http://schemas.microsoft.com/office/drawing/2014/main" id="{FE0D05C9-1A2D-17F1-95A1-2CD930842B5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E115201-2666-0D2C-DD54-E84798FFB0DC}"/>
              </a:ext>
            </a:extLst>
          </p:cNvPr>
          <p:cNvSpPr>
            <a:spLocks noGrp="1"/>
          </p:cNvSpPr>
          <p:nvPr>
            <p:ph type="sldNum" sz="quarter" idx="12"/>
          </p:nvPr>
        </p:nvSpPr>
        <p:spPr/>
        <p:txBody>
          <a:body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1881821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3624A9-DCB0-C0FA-AE55-50A038ABF46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BC6FEAA-049B-0273-984C-B62A71BC6F6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50B5611-36C9-1505-8623-C6FDB0A1F075}"/>
              </a:ext>
            </a:extLst>
          </p:cNvPr>
          <p:cNvSpPr>
            <a:spLocks noGrp="1"/>
          </p:cNvSpPr>
          <p:nvPr>
            <p:ph type="dt" sz="half" idx="10"/>
          </p:nvPr>
        </p:nvSpPr>
        <p:spPr/>
        <p:txBody>
          <a:bodyPr/>
          <a:lstStyle/>
          <a:p>
            <a:fld id="{2981285C-439A-468B-99CB-D1EF38111067}" type="datetimeFigureOut">
              <a:rPr lang="zh-CN" altLang="en-US" smtClean="0"/>
              <a:t>2024/4/9</a:t>
            </a:fld>
            <a:endParaRPr lang="zh-CN" altLang="en-US"/>
          </a:p>
        </p:txBody>
      </p:sp>
      <p:sp>
        <p:nvSpPr>
          <p:cNvPr id="5" name="页脚占位符 4">
            <a:extLst>
              <a:ext uri="{FF2B5EF4-FFF2-40B4-BE49-F238E27FC236}">
                <a16:creationId xmlns:a16="http://schemas.microsoft.com/office/drawing/2014/main" id="{A6ADA06A-18EB-AD0A-EF71-3057F5B02B5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59035E0-EE80-8EEA-59CC-F9526C8CE965}"/>
              </a:ext>
            </a:extLst>
          </p:cNvPr>
          <p:cNvSpPr>
            <a:spLocks noGrp="1"/>
          </p:cNvSpPr>
          <p:nvPr>
            <p:ph type="sldNum" sz="quarter" idx="12"/>
          </p:nvPr>
        </p:nvSpPr>
        <p:spPr/>
        <p:txBody>
          <a:body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1491404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E3E598-54FB-67E7-2505-8FC7B7F1CEC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EE4A711-22C7-A316-AE19-8EDD7C7AE28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579BA489-11F8-0072-3F95-2E05DA5360D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4D2B8825-F758-A86D-3F7D-835B2325548E}"/>
              </a:ext>
            </a:extLst>
          </p:cNvPr>
          <p:cNvSpPr>
            <a:spLocks noGrp="1"/>
          </p:cNvSpPr>
          <p:nvPr>
            <p:ph type="dt" sz="half" idx="10"/>
          </p:nvPr>
        </p:nvSpPr>
        <p:spPr/>
        <p:txBody>
          <a:bodyPr/>
          <a:lstStyle/>
          <a:p>
            <a:fld id="{2981285C-439A-468B-99CB-D1EF38111067}" type="datetimeFigureOut">
              <a:rPr lang="zh-CN" altLang="en-US" smtClean="0"/>
              <a:t>2024/4/9</a:t>
            </a:fld>
            <a:endParaRPr lang="zh-CN" altLang="en-US"/>
          </a:p>
        </p:txBody>
      </p:sp>
      <p:sp>
        <p:nvSpPr>
          <p:cNvPr id="6" name="页脚占位符 5">
            <a:extLst>
              <a:ext uri="{FF2B5EF4-FFF2-40B4-BE49-F238E27FC236}">
                <a16:creationId xmlns:a16="http://schemas.microsoft.com/office/drawing/2014/main" id="{F6191EAC-CF55-4577-39B8-EEFD2E508C1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D6F334D-B8BC-F597-8E12-8B4A00215FF5}"/>
              </a:ext>
            </a:extLst>
          </p:cNvPr>
          <p:cNvSpPr>
            <a:spLocks noGrp="1"/>
          </p:cNvSpPr>
          <p:nvPr>
            <p:ph type="sldNum" sz="quarter" idx="12"/>
          </p:nvPr>
        </p:nvSpPr>
        <p:spPr/>
        <p:txBody>
          <a:body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2852360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BDE414-7E6A-CD67-C7CC-4E300BB1008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7FF1CB4-CDF3-76F2-8680-D48FF7B749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09FB63C-771D-F133-E44F-7BE430FC2C1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EC5CB84-FC01-B681-9565-7C04217A05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5E487325-BCF2-7053-EAA6-C3BA0F21FBA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1ACBDFF7-A510-9273-DEC6-25220C0BB727}"/>
              </a:ext>
            </a:extLst>
          </p:cNvPr>
          <p:cNvSpPr>
            <a:spLocks noGrp="1"/>
          </p:cNvSpPr>
          <p:nvPr>
            <p:ph type="dt" sz="half" idx="10"/>
          </p:nvPr>
        </p:nvSpPr>
        <p:spPr/>
        <p:txBody>
          <a:bodyPr/>
          <a:lstStyle/>
          <a:p>
            <a:fld id="{2981285C-439A-468B-99CB-D1EF38111067}" type="datetimeFigureOut">
              <a:rPr lang="zh-CN" altLang="en-US" smtClean="0"/>
              <a:t>2024/4/9</a:t>
            </a:fld>
            <a:endParaRPr lang="zh-CN" altLang="en-US"/>
          </a:p>
        </p:txBody>
      </p:sp>
      <p:sp>
        <p:nvSpPr>
          <p:cNvPr id="8" name="页脚占位符 7">
            <a:extLst>
              <a:ext uri="{FF2B5EF4-FFF2-40B4-BE49-F238E27FC236}">
                <a16:creationId xmlns:a16="http://schemas.microsoft.com/office/drawing/2014/main" id="{A1BF761B-E9E2-D4EA-0A0C-6EAD40C087F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61D556C7-D76A-26CF-1F0D-892FEA965642}"/>
              </a:ext>
            </a:extLst>
          </p:cNvPr>
          <p:cNvSpPr>
            <a:spLocks noGrp="1"/>
          </p:cNvSpPr>
          <p:nvPr>
            <p:ph type="sldNum" sz="quarter" idx="12"/>
          </p:nvPr>
        </p:nvSpPr>
        <p:spPr/>
        <p:txBody>
          <a:body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252021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46F529-2757-530A-5887-6966088FF43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16CC8E0-2FA8-294B-97F4-5C319AA989D9}"/>
              </a:ext>
            </a:extLst>
          </p:cNvPr>
          <p:cNvSpPr>
            <a:spLocks noGrp="1"/>
          </p:cNvSpPr>
          <p:nvPr>
            <p:ph type="dt" sz="half" idx="10"/>
          </p:nvPr>
        </p:nvSpPr>
        <p:spPr/>
        <p:txBody>
          <a:bodyPr/>
          <a:lstStyle/>
          <a:p>
            <a:fld id="{2981285C-439A-468B-99CB-D1EF38111067}" type="datetimeFigureOut">
              <a:rPr lang="zh-CN" altLang="en-US" smtClean="0"/>
              <a:t>2024/4/9</a:t>
            </a:fld>
            <a:endParaRPr lang="zh-CN" altLang="en-US"/>
          </a:p>
        </p:txBody>
      </p:sp>
      <p:sp>
        <p:nvSpPr>
          <p:cNvPr id="4" name="页脚占位符 3">
            <a:extLst>
              <a:ext uri="{FF2B5EF4-FFF2-40B4-BE49-F238E27FC236}">
                <a16:creationId xmlns:a16="http://schemas.microsoft.com/office/drawing/2014/main" id="{5A4B8DAC-E2AF-2AB0-F938-3496D8FCA76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8D07A7B-0337-9839-FAEC-3AC963434CC5}"/>
              </a:ext>
            </a:extLst>
          </p:cNvPr>
          <p:cNvSpPr>
            <a:spLocks noGrp="1"/>
          </p:cNvSpPr>
          <p:nvPr>
            <p:ph type="sldNum" sz="quarter" idx="12"/>
          </p:nvPr>
        </p:nvSpPr>
        <p:spPr/>
        <p:txBody>
          <a:body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897916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AA1712F-65B5-D41E-71E0-BC4978F4C921}"/>
              </a:ext>
            </a:extLst>
          </p:cNvPr>
          <p:cNvSpPr>
            <a:spLocks noGrp="1"/>
          </p:cNvSpPr>
          <p:nvPr>
            <p:ph type="dt" sz="half" idx="10"/>
          </p:nvPr>
        </p:nvSpPr>
        <p:spPr/>
        <p:txBody>
          <a:bodyPr/>
          <a:lstStyle/>
          <a:p>
            <a:fld id="{2981285C-439A-468B-99CB-D1EF38111067}" type="datetimeFigureOut">
              <a:rPr lang="zh-CN" altLang="en-US" smtClean="0"/>
              <a:t>2024/4/9</a:t>
            </a:fld>
            <a:endParaRPr lang="zh-CN" altLang="en-US"/>
          </a:p>
        </p:txBody>
      </p:sp>
      <p:sp>
        <p:nvSpPr>
          <p:cNvPr id="3" name="页脚占位符 2">
            <a:extLst>
              <a:ext uri="{FF2B5EF4-FFF2-40B4-BE49-F238E27FC236}">
                <a16:creationId xmlns:a16="http://schemas.microsoft.com/office/drawing/2014/main" id="{35EBDC91-D93F-07BD-8129-11D732F22E0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962EA56-B2BB-3014-AC83-4F78564B99A2}"/>
              </a:ext>
            </a:extLst>
          </p:cNvPr>
          <p:cNvSpPr>
            <a:spLocks noGrp="1"/>
          </p:cNvSpPr>
          <p:nvPr>
            <p:ph type="sldNum" sz="quarter" idx="12"/>
          </p:nvPr>
        </p:nvSpPr>
        <p:spPr/>
        <p:txBody>
          <a:body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4262508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3D1B4C-B736-5CA8-9213-47B20DC39A6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AE5A3BC-EA0D-33F1-9B64-22E71FB789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59FE1164-A5C6-D3C6-F272-2A248CCD37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D487BF5-8485-BADB-BF64-5093D4C52A6B}"/>
              </a:ext>
            </a:extLst>
          </p:cNvPr>
          <p:cNvSpPr>
            <a:spLocks noGrp="1"/>
          </p:cNvSpPr>
          <p:nvPr>
            <p:ph type="dt" sz="half" idx="10"/>
          </p:nvPr>
        </p:nvSpPr>
        <p:spPr/>
        <p:txBody>
          <a:bodyPr/>
          <a:lstStyle/>
          <a:p>
            <a:fld id="{2981285C-439A-468B-99CB-D1EF38111067}" type="datetimeFigureOut">
              <a:rPr lang="zh-CN" altLang="en-US" smtClean="0"/>
              <a:t>2024/4/9</a:t>
            </a:fld>
            <a:endParaRPr lang="zh-CN" altLang="en-US"/>
          </a:p>
        </p:txBody>
      </p:sp>
      <p:sp>
        <p:nvSpPr>
          <p:cNvPr id="6" name="页脚占位符 5">
            <a:extLst>
              <a:ext uri="{FF2B5EF4-FFF2-40B4-BE49-F238E27FC236}">
                <a16:creationId xmlns:a16="http://schemas.microsoft.com/office/drawing/2014/main" id="{AB7DD36B-F554-0530-E09F-36721766A40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5F1BE1A-0F15-BBEE-87AF-4B28E18592BA}"/>
              </a:ext>
            </a:extLst>
          </p:cNvPr>
          <p:cNvSpPr>
            <a:spLocks noGrp="1"/>
          </p:cNvSpPr>
          <p:nvPr>
            <p:ph type="sldNum" sz="quarter" idx="12"/>
          </p:nvPr>
        </p:nvSpPr>
        <p:spPr/>
        <p:txBody>
          <a:body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1690339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64A489-CD57-857E-9D55-1A73F94D2D8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1BC793C-EDBC-9D5F-2F8E-1844CED129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2B03A9D3-D66A-6BFB-2034-CB560D77E4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1C0B3EF-721F-38E9-E5A4-FC9F5C937583}"/>
              </a:ext>
            </a:extLst>
          </p:cNvPr>
          <p:cNvSpPr>
            <a:spLocks noGrp="1"/>
          </p:cNvSpPr>
          <p:nvPr>
            <p:ph type="dt" sz="half" idx="10"/>
          </p:nvPr>
        </p:nvSpPr>
        <p:spPr/>
        <p:txBody>
          <a:bodyPr/>
          <a:lstStyle/>
          <a:p>
            <a:fld id="{2981285C-439A-468B-99CB-D1EF38111067}" type="datetimeFigureOut">
              <a:rPr lang="zh-CN" altLang="en-US" smtClean="0"/>
              <a:t>2024/4/9</a:t>
            </a:fld>
            <a:endParaRPr lang="zh-CN" altLang="en-US"/>
          </a:p>
        </p:txBody>
      </p:sp>
      <p:sp>
        <p:nvSpPr>
          <p:cNvPr id="6" name="页脚占位符 5">
            <a:extLst>
              <a:ext uri="{FF2B5EF4-FFF2-40B4-BE49-F238E27FC236}">
                <a16:creationId xmlns:a16="http://schemas.microsoft.com/office/drawing/2014/main" id="{43BDA5F8-E48F-1F8E-FFD9-02214BD6AD0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ADE9886-1A0F-1A57-CA63-9345CC14C779}"/>
              </a:ext>
            </a:extLst>
          </p:cNvPr>
          <p:cNvSpPr>
            <a:spLocks noGrp="1"/>
          </p:cNvSpPr>
          <p:nvPr>
            <p:ph type="sldNum" sz="quarter" idx="12"/>
          </p:nvPr>
        </p:nvSpPr>
        <p:spPr/>
        <p:txBody>
          <a:body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25210841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C31D36A-DB53-CFCA-C888-993CEC40D6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1F3B4750-D68F-EA3B-7BDA-EFA65CA813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2580540-32DD-C54A-ADD3-BC22E215CF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981285C-439A-468B-99CB-D1EF38111067}" type="datetimeFigureOut">
              <a:rPr lang="zh-CN" altLang="en-US" smtClean="0"/>
              <a:t>2024/4/9</a:t>
            </a:fld>
            <a:endParaRPr lang="zh-CN" altLang="en-US"/>
          </a:p>
        </p:txBody>
      </p:sp>
      <p:sp>
        <p:nvSpPr>
          <p:cNvPr id="5" name="页脚占位符 4">
            <a:extLst>
              <a:ext uri="{FF2B5EF4-FFF2-40B4-BE49-F238E27FC236}">
                <a16:creationId xmlns:a16="http://schemas.microsoft.com/office/drawing/2014/main" id="{7376DA59-8B79-C8AB-6F1C-3A631D219D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B1886FEB-CBAF-A8C8-35D1-956D27D41B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8B52615-5D44-41F8-9815-79A06324EAD3}" type="slidenum">
              <a:rPr lang="zh-CN" altLang="en-US" smtClean="0"/>
              <a:t>‹#›</a:t>
            </a:fld>
            <a:endParaRPr lang="zh-CN" altLang="en-US"/>
          </a:p>
        </p:txBody>
      </p:sp>
    </p:spTree>
    <p:extLst>
      <p:ext uri="{BB962C8B-B14F-4D97-AF65-F5344CB8AC3E}">
        <p14:creationId xmlns:p14="http://schemas.microsoft.com/office/powerpoint/2010/main" val="3286789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C5BEA389-B9DE-26FC-54E1-057BA22282E5}"/>
              </a:ext>
            </a:extLst>
          </p:cNvPr>
          <p:cNvSpPr txBox="1"/>
          <p:nvPr/>
        </p:nvSpPr>
        <p:spPr>
          <a:xfrm>
            <a:off x="720090" y="197346"/>
            <a:ext cx="3806190" cy="6463308"/>
          </a:xfrm>
          <a:prstGeom prst="rect">
            <a:avLst/>
          </a:prstGeom>
          <a:noFill/>
        </p:spPr>
        <p:txBody>
          <a:bodyPr wrap="square">
            <a:spAutoFit/>
          </a:bodyPr>
          <a:lstStyle/>
          <a:p>
            <a:pPr algn="l"/>
            <a:r>
              <a:rPr lang="zh-CN" altLang="en-US" b="0" i="0" dirty="0">
                <a:effectLst/>
                <a:latin typeface="Helvetica Neue"/>
              </a:rPr>
              <a:t>徐徐回望 曾属于彼此的晚上</a:t>
            </a:r>
          </a:p>
          <a:p>
            <a:pPr algn="l"/>
            <a:r>
              <a:rPr lang="zh-CN" altLang="en-US" b="0" i="0" dirty="0">
                <a:effectLst/>
                <a:latin typeface="Helvetica Neue"/>
              </a:rPr>
              <a:t>红红仍是你 赠我的心中艳阳</a:t>
            </a:r>
          </a:p>
          <a:p>
            <a:pPr algn="l"/>
            <a:r>
              <a:rPr lang="zh-CN" altLang="en-US" b="0" i="0" dirty="0">
                <a:effectLst/>
                <a:latin typeface="Helvetica Neue"/>
              </a:rPr>
              <a:t>如流傻泪 祈望可体恤兼见谅</a:t>
            </a:r>
          </a:p>
          <a:p>
            <a:pPr algn="l"/>
            <a:r>
              <a:rPr lang="zh-CN" altLang="en-US" b="0" i="0" dirty="0">
                <a:effectLst/>
                <a:latin typeface="Helvetica Neue"/>
              </a:rPr>
              <a:t>明晨离别你 路也许孤单得漫长</a:t>
            </a:r>
          </a:p>
          <a:p>
            <a:pPr algn="l"/>
            <a:r>
              <a:rPr lang="zh-CN" altLang="en-US" b="0" i="0" dirty="0">
                <a:effectLst/>
                <a:latin typeface="Helvetica Neue"/>
              </a:rPr>
              <a:t>一瞬间 太多东西要讲</a:t>
            </a:r>
          </a:p>
          <a:p>
            <a:pPr algn="l"/>
            <a:r>
              <a:rPr lang="zh-CN" altLang="en-US" b="0" i="0" dirty="0">
                <a:effectLst/>
                <a:latin typeface="Helvetica Neue"/>
              </a:rPr>
              <a:t>可惜即将在各一方</a:t>
            </a:r>
          </a:p>
          <a:p>
            <a:pPr algn="l"/>
            <a:r>
              <a:rPr lang="zh-CN" altLang="en-US" b="0" i="0" dirty="0">
                <a:effectLst/>
                <a:latin typeface="Helvetica Neue"/>
              </a:rPr>
              <a:t>只好深深把这刻尽凝望</a:t>
            </a:r>
          </a:p>
          <a:p>
            <a:pPr algn="l"/>
            <a:r>
              <a:rPr lang="zh-CN" altLang="en-US" b="0" i="0" dirty="0">
                <a:effectLst/>
                <a:latin typeface="Helvetica Neue"/>
              </a:rPr>
              <a:t>来日纵使千千阕歌</a:t>
            </a:r>
          </a:p>
          <a:p>
            <a:pPr algn="l"/>
            <a:r>
              <a:rPr lang="zh-CN" altLang="en-US" b="0" i="0" dirty="0">
                <a:effectLst/>
                <a:latin typeface="Helvetica Neue"/>
              </a:rPr>
              <a:t>飘于远方我路上</a:t>
            </a:r>
          </a:p>
          <a:p>
            <a:pPr algn="l"/>
            <a:r>
              <a:rPr lang="zh-CN" altLang="en-US" b="0" i="0" dirty="0">
                <a:effectLst/>
                <a:latin typeface="Helvetica Neue"/>
              </a:rPr>
              <a:t>来日纵使千千晚星</a:t>
            </a:r>
          </a:p>
          <a:p>
            <a:pPr algn="l"/>
            <a:r>
              <a:rPr lang="zh-CN" altLang="en-US" b="0" i="0" dirty="0">
                <a:effectLst/>
                <a:latin typeface="Helvetica Neue"/>
              </a:rPr>
              <a:t>亮过今晚月亮</a:t>
            </a:r>
          </a:p>
          <a:p>
            <a:pPr algn="l"/>
            <a:r>
              <a:rPr lang="zh-CN" altLang="en-US" b="0" i="0" dirty="0">
                <a:effectLst/>
                <a:latin typeface="Helvetica Neue"/>
              </a:rPr>
              <a:t>都比不起这宵美丽</a:t>
            </a:r>
          </a:p>
          <a:p>
            <a:pPr algn="l"/>
            <a:r>
              <a:rPr lang="zh-CN" altLang="en-US" b="0" i="0" dirty="0">
                <a:effectLst/>
                <a:latin typeface="Helvetica Neue"/>
              </a:rPr>
              <a:t>亦绝不可使我更欣赏</a:t>
            </a:r>
          </a:p>
          <a:p>
            <a:pPr algn="l"/>
            <a:r>
              <a:rPr lang="en-US" altLang="zh-CN" b="0" i="0" dirty="0">
                <a:effectLst/>
                <a:latin typeface="Helvetica Neue"/>
              </a:rPr>
              <a:t>Ah </a:t>
            </a:r>
            <a:r>
              <a:rPr lang="zh-CN" altLang="en-US" b="0" i="0" dirty="0">
                <a:effectLst/>
                <a:latin typeface="Helvetica Neue"/>
              </a:rPr>
              <a:t>因你今晚共我唱</a:t>
            </a:r>
          </a:p>
          <a:p>
            <a:pPr algn="l"/>
            <a:r>
              <a:rPr lang="en-US" altLang="zh-CN" b="0" i="0" dirty="0">
                <a:effectLst/>
                <a:latin typeface="Helvetica Neue"/>
              </a:rPr>
              <a:t>Ah……</a:t>
            </a:r>
          </a:p>
          <a:p>
            <a:pPr algn="l"/>
            <a:r>
              <a:rPr lang="zh-CN" altLang="en-US" b="0" i="0" dirty="0">
                <a:effectLst/>
                <a:latin typeface="Helvetica Neue"/>
              </a:rPr>
              <a:t>临行临别 才顿感哀伤的漂亮</a:t>
            </a:r>
          </a:p>
          <a:p>
            <a:pPr algn="l"/>
            <a:r>
              <a:rPr lang="zh-CN" altLang="en-US" b="0" i="0" dirty="0">
                <a:effectLst/>
                <a:latin typeface="Helvetica Neue"/>
              </a:rPr>
              <a:t>原来全是你 令我的思忆漫长</a:t>
            </a:r>
          </a:p>
          <a:p>
            <a:pPr algn="l"/>
            <a:r>
              <a:rPr lang="zh-CN" altLang="en-US" b="0" i="0" dirty="0">
                <a:effectLst/>
                <a:latin typeface="Helvetica Neue"/>
              </a:rPr>
              <a:t>何年何月 才又可今宵一样</a:t>
            </a:r>
          </a:p>
          <a:p>
            <a:pPr algn="l"/>
            <a:r>
              <a:rPr lang="zh-CN" altLang="en-US" b="0" i="0" dirty="0">
                <a:effectLst/>
                <a:latin typeface="Helvetica Neue"/>
              </a:rPr>
              <a:t>停留凝望里 让眼睛讲彼此立场</a:t>
            </a:r>
          </a:p>
          <a:p>
            <a:pPr algn="l"/>
            <a:r>
              <a:rPr lang="zh-CN" altLang="en-US" b="0" i="0" dirty="0">
                <a:effectLst/>
                <a:latin typeface="Helvetica Neue"/>
              </a:rPr>
              <a:t>当某天 雨点轻敲你窗</a:t>
            </a:r>
          </a:p>
          <a:p>
            <a:pPr algn="l"/>
            <a:r>
              <a:rPr lang="zh-CN" altLang="en-US" b="0" i="0" dirty="0">
                <a:effectLst/>
                <a:latin typeface="Helvetica Neue"/>
              </a:rPr>
              <a:t>当风声吹乱你构想</a:t>
            </a:r>
          </a:p>
          <a:p>
            <a:pPr algn="l"/>
            <a:r>
              <a:rPr lang="zh-CN" altLang="en-US" b="0" i="0" dirty="0">
                <a:effectLst/>
                <a:latin typeface="Helvetica Neue"/>
              </a:rPr>
              <a:t>可否抽空想这张旧模样</a:t>
            </a:r>
          </a:p>
          <a:p>
            <a:pPr algn="l"/>
            <a:r>
              <a:rPr lang="zh-CN" altLang="en-US" b="0" i="0" dirty="0">
                <a:effectLst/>
                <a:latin typeface="Helvetica Neue"/>
              </a:rPr>
              <a:t>来日纵使千千阕歌</a:t>
            </a:r>
          </a:p>
        </p:txBody>
      </p:sp>
      <p:sp>
        <p:nvSpPr>
          <p:cNvPr id="9" name="文本框 8">
            <a:extLst>
              <a:ext uri="{FF2B5EF4-FFF2-40B4-BE49-F238E27FC236}">
                <a16:creationId xmlns:a16="http://schemas.microsoft.com/office/drawing/2014/main" id="{1CF999F5-19E5-2E2A-66C4-C7D3E78F9BDA}"/>
              </a:ext>
            </a:extLst>
          </p:cNvPr>
          <p:cNvSpPr txBox="1"/>
          <p:nvPr/>
        </p:nvSpPr>
        <p:spPr>
          <a:xfrm>
            <a:off x="4880610" y="197346"/>
            <a:ext cx="3303270" cy="6463308"/>
          </a:xfrm>
          <a:prstGeom prst="rect">
            <a:avLst/>
          </a:prstGeom>
          <a:noFill/>
        </p:spPr>
        <p:txBody>
          <a:bodyPr wrap="square">
            <a:spAutoFit/>
          </a:bodyPr>
          <a:lstStyle/>
          <a:p>
            <a:pPr algn="l"/>
            <a:r>
              <a:rPr lang="zh-CN" altLang="en-US" b="0" i="0" dirty="0">
                <a:effectLst/>
                <a:latin typeface="Helvetica Neue"/>
              </a:rPr>
              <a:t>飘于远方我路上</a:t>
            </a:r>
          </a:p>
          <a:p>
            <a:pPr algn="l"/>
            <a:r>
              <a:rPr lang="zh-CN" altLang="en-US" b="0" i="0" dirty="0">
                <a:effectLst/>
                <a:latin typeface="Helvetica Neue"/>
              </a:rPr>
              <a:t>来日纵使千千晚星</a:t>
            </a:r>
          </a:p>
          <a:p>
            <a:pPr algn="l"/>
            <a:r>
              <a:rPr lang="zh-CN" altLang="en-US" b="0" i="0" dirty="0">
                <a:effectLst/>
                <a:latin typeface="Helvetica Neue"/>
              </a:rPr>
              <a:t>亮过今晚月亮</a:t>
            </a:r>
          </a:p>
          <a:p>
            <a:pPr algn="l"/>
            <a:r>
              <a:rPr lang="zh-CN" altLang="en-US" b="0" i="0" dirty="0">
                <a:effectLst/>
                <a:latin typeface="Helvetica Neue"/>
              </a:rPr>
              <a:t>都比不起这宵美丽</a:t>
            </a:r>
          </a:p>
          <a:p>
            <a:pPr algn="l"/>
            <a:r>
              <a:rPr lang="zh-CN" altLang="en-US" b="0" i="0" dirty="0">
                <a:effectLst/>
                <a:latin typeface="Helvetica Neue"/>
              </a:rPr>
              <a:t>亦绝不可使我更欣赏</a:t>
            </a:r>
          </a:p>
          <a:p>
            <a:pPr algn="l"/>
            <a:r>
              <a:rPr lang="en-US" altLang="zh-CN" b="0" i="0" dirty="0">
                <a:effectLst/>
                <a:latin typeface="Helvetica Neue"/>
              </a:rPr>
              <a:t>Ah </a:t>
            </a:r>
            <a:r>
              <a:rPr lang="zh-CN" altLang="en-US" b="0" i="0" dirty="0">
                <a:effectLst/>
                <a:latin typeface="Helvetica Neue"/>
              </a:rPr>
              <a:t>因你今晚共我唱</a:t>
            </a:r>
          </a:p>
          <a:p>
            <a:pPr algn="l"/>
            <a:r>
              <a:rPr lang="en-US" altLang="zh-CN" b="0" i="0" dirty="0">
                <a:effectLst/>
                <a:latin typeface="Helvetica Neue"/>
              </a:rPr>
              <a:t>Ah </a:t>
            </a:r>
            <a:r>
              <a:rPr lang="zh-CN" altLang="en-US" b="0" i="0" dirty="0">
                <a:effectLst/>
                <a:latin typeface="Helvetica Neue"/>
              </a:rPr>
              <a:t>怎都比不起这宵美丽</a:t>
            </a:r>
          </a:p>
          <a:p>
            <a:pPr algn="l"/>
            <a:r>
              <a:rPr lang="zh-CN" altLang="en-US" b="0" i="0" dirty="0">
                <a:effectLst/>
                <a:latin typeface="Helvetica Neue"/>
              </a:rPr>
              <a:t>亦绝不可使我更欣赏</a:t>
            </a:r>
          </a:p>
          <a:p>
            <a:pPr algn="l"/>
            <a:r>
              <a:rPr lang="zh-CN" altLang="en-US" b="0" i="0" dirty="0">
                <a:effectLst/>
                <a:latin typeface="Helvetica Neue"/>
              </a:rPr>
              <a:t>因今宵的我可共你唱</a:t>
            </a:r>
          </a:p>
          <a:p>
            <a:pPr algn="l"/>
            <a:r>
              <a:rPr lang="zh-CN" altLang="en-US" b="0" i="0" dirty="0">
                <a:effectLst/>
                <a:latin typeface="Helvetica Neue"/>
              </a:rPr>
              <a:t>来日纵使千千阕歌</a:t>
            </a:r>
          </a:p>
          <a:p>
            <a:pPr algn="l"/>
            <a:r>
              <a:rPr lang="zh-CN" altLang="en-US" b="0" i="0" dirty="0">
                <a:effectLst/>
                <a:latin typeface="Helvetica Neue"/>
              </a:rPr>
              <a:t>飘于远方我路上</a:t>
            </a:r>
          </a:p>
          <a:p>
            <a:pPr algn="l"/>
            <a:r>
              <a:rPr lang="zh-CN" altLang="en-US" b="0" i="0" dirty="0">
                <a:effectLst/>
                <a:latin typeface="Helvetica Neue"/>
              </a:rPr>
              <a:t>来日纵使千千晚星</a:t>
            </a:r>
          </a:p>
          <a:p>
            <a:pPr algn="l"/>
            <a:r>
              <a:rPr lang="zh-CN" altLang="en-US" b="0" i="0" dirty="0">
                <a:effectLst/>
                <a:latin typeface="Helvetica Neue"/>
              </a:rPr>
              <a:t>亮过今晚月亮</a:t>
            </a:r>
          </a:p>
          <a:p>
            <a:pPr algn="l"/>
            <a:r>
              <a:rPr lang="zh-CN" altLang="en-US" b="0" i="0" dirty="0">
                <a:effectLst/>
                <a:latin typeface="Helvetica Neue"/>
              </a:rPr>
              <a:t>都比不起这宵美丽</a:t>
            </a:r>
          </a:p>
          <a:p>
            <a:pPr algn="l"/>
            <a:r>
              <a:rPr lang="zh-CN" altLang="en-US" b="0" i="0" dirty="0">
                <a:effectLst/>
                <a:latin typeface="Helvetica Neue"/>
              </a:rPr>
              <a:t>亦绝不可使我更欣赏</a:t>
            </a:r>
          </a:p>
          <a:p>
            <a:pPr algn="l"/>
            <a:r>
              <a:rPr lang="en-US" altLang="zh-CN" b="0" i="0" dirty="0">
                <a:effectLst/>
                <a:latin typeface="Helvetica Neue"/>
              </a:rPr>
              <a:t>Ah </a:t>
            </a:r>
            <a:r>
              <a:rPr lang="zh-CN" altLang="en-US" b="0" i="0" dirty="0">
                <a:effectLst/>
                <a:latin typeface="Helvetica Neue"/>
              </a:rPr>
              <a:t>因你今晚共我唱</a:t>
            </a:r>
          </a:p>
          <a:p>
            <a:pPr algn="l"/>
            <a:r>
              <a:rPr lang="zh-CN" altLang="en-US" b="0" i="0" dirty="0">
                <a:effectLst/>
                <a:latin typeface="Helvetica Neue"/>
              </a:rPr>
              <a:t>来日纵使千千阕歌</a:t>
            </a:r>
          </a:p>
          <a:p>
            <a:pPr algn="l"/>
            <a:r>
              <a:rPr lang="zh-CN" altLang="en-US" b="0" i="0" dirty="0">
                <a:effectLst/>
                <a:latin typeface="Helvetica Neue"/>
              </a:rPr>
              <a:t>飘于远方我路上</a:t>
            </a:r>
          </a:p>
          <a:p>
            <a:pPr algn="l"/>
            <a:r>
              <a:rPr lang="zh-CN" altLang="en-US" b="0" i="0" dirty="0">
                <a:effectLst/>
                <a:latin typeface="Helvetica Neue"/>
              </a:rPr>
              <a:t>来日纵使千千晚星</a:t>
            </a:r>
          </a:p>
          <a:p>
            <a:pPr algn="l"/>
            <a:r>
              <a:rPr lang="zh-CN" altLang="en-US" b="0" i="0" dirty="0">
                <a:effectLst/>
                <a:latin typeface="Helvetica Neue"/>
              </a:rPr>
              <a:t>亮过今晚月亮</a:t>
            </a:r>
          </a:p>
          <a:p>
            <a:pPr algn="l"/>
            <a:r>
              <a:rPr lang="zh-CN" altLang="en-US" b="0" i="0" dirty="0">
                <a:effectLst/>
                <a:latin typeface="Helvetica Neue"/>
              </a:rPr>
              <a:t>都比不起这宵美丽</a:t>
            </a:r>
          </a:p>
          <a:p>
            <a:pPr algn="l"/>
            <a:r>
              <a:rPr lang="zh-CN" altLang="en-US" b="0" i="0" dirty="0">
                <a:effectLst/>
                <a:latin typeface="Helvetica Neue"/>
              </a:rPr>
              <a:t>都洗不清今晚我所想</a:t>
            </a:r>
          </a:p>
          <a:p>
            <a:pPr algn="l"/>
            <a:r>
              <a:rPr lang="zh-CN" altLang="en-US" b="0" i="0" dirty="0">
                <a:effectLst/>
                <a:latin typeface="Helvetica Neue"/>
              </a:rPr>
              <a:t>因不知哪天再共你唱</a:t>
            </a:r>
          </a:p>
        </p:txBody>
      </p:sp>
      <p:pic>
        <p:nvPicPr>
          <p:cNvPr id="10" name="陈慧娴 - 千千阕歌">
            <a:hlinkClick r:id="" action="ppaction://media"/>
            <a:extLst>
              <a:ext uri="{FF2B5EF4-FFF2-40B4-BE49-F238E27FC236}">
                <a16:creationId xmlns:a16="http://schemas.microsoft.com/office/drawing/2014/main" id="{43450BB0-259E-AA40-1E71-412CB041F0D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555798" y="3429000"/>
            <a:ext cx="609600" cy="609600"/>
          </a:xfrm>
          <a:prstGeom prst="rect">
            <a:avLst/>
          </a:prstGeom>
        </p:spPr>
      </p:pic>
      <p:sp>
        <p:nvSpPr>
          <p:cNvPr id="2" name="文本框 1">
            <a:extLst>
              <a:ext uri="{FF2B5EF4-FFF2-40B4-BE49-F238E27FC236}">
                <a16:creationId xmlns:a16="http://schemas.microsoft.com/office/drawing/2014/main" id="{34A790F1-21AA-4A1E-E6E8-C505823E36C9}"/>
              </a:ext>
            </a:extLst>
          </p:cNvPr>
          <p:cNvSpPr txBox="1"/>
          <p:nvPr/>
        </p:nvSpPr>
        <p:spPr>
          <a:xfrm>
            <a:off x="8823960" y="822960"/>
            <a:ext cx="1867486" cy="584775"/>
          </a:xfrm>
          <a:prstGeom prst="rect">
            <a:avLst/>
          </a:prstGeom>
          <a:noFill/>
        </p:spPr>
        <p:txBody>
          <a:bodyPr wrap="square" rtlCol="0">
            <a:spAutoFit/>
          </a:bodyPr>
          <a:lstStyle/>
          <a:p>
            <a:r>
              <a:rPr lang="zh-CN" altLang="en-US" sz="3200" dirty="0"/>
              <a:t>千千阙歌</a:t>
            </a:r>
          </a:p>
        </p:txBody>
      </p:sp>
    </p:spTree>
    <p:extLst>
      <p:ext uri="{BB962C8B-B14F-4D97-AF65-F5344CB8AC3E}">
        <p14:creationId xmlns:p14="http://schemas.microsoft.com/office/powerpoint/2010/main" val="3833266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918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7605AD96-48FF-BDA7-3BC6-32BD61425268}"/>
              </a:ext>
            </a:extLst>
          </p:cNvPr>
          <p:cNvSpPr txBox="1"/>
          <p:nvPr/>
        </p:nvSpPr>
        <p:spPr>
          <a:xfrm>
            <a:off x="445770" y="197346"/>
            <a:ext cx="4537710" cy="6463308"/>
          </a:xfrm>
          <a:prstGeom prst="rect">
            <a:avLst/>
          </a:prstGeom>
          <a:noFill/>
        </p:spPr>
        <p:txBody>
          <a:bodyPr wrap="square">
            <a:spAutoFit/>
          </a:bodyPr>
          <a:lstStyle/>
          <a:p>
            <a:pPr algn="l"/>
            <a:r>
              <a:rPr lang="zh-CN" altLang="en-US" b="0" i="0" dirty="0">
                <a:solidFill>
                  <a:srgbClr val="333333"/>
                </a:solidFill>
                <a:effectLst/>
                <a:highlight>
                  <a:srgbClr val="FFFFFF"/>
                </a:highlight>
                <a:latin typeface="Helvetica Neue"/>
              </a:rPr>
              <a:t>徘徊过多少橱窗 住过多少旅馆</a:t>
            </a:r>
          </a:p>
          <a:p>
            <a:pPr algn="l"/>
            <a:r>
              <a:rPr lang="zh-CN" altLang="en-US" b="0" i="0" dirty="0">
                <a:solidFill>
                  <a:srgbClr val="333333"/>
                </a:solidFill>
                <a:effectLst/>
                <a:highlight>
                  <a:srgbClr val="FFFFFF"/>
                </a:highlight>
                <a:latin typeface="Helvetica Neue"/>
              </a:rPr>
              <a:t>才会觉得分离也并不冤枉</a:t>
            </a:r>
          </a:p>
          <a:p>
            <a:pPr algn="l"/>
            <a:r>
              <a:rPr lang="zh-CN" altLang="en-US" b="0" i="0" dirty="0">
                <a:solidFill>
                  <a:srgbClr val="333333"/>
                </a:solidFill>
                <a:effectLst/>
                <a:highlight>
                  <a:srgbClr val="FFFFFF"/>
                </a:highlight>
                <a:latin typeface="Helvetica Neue"/>
              </a:rPr>
              <a:t>感情是用来浏览 还是用来珍藏</a:t>
            </a:r>
          </a:p>
          <a:p>
            <a:pPr algn="l"/>
            <a:r>
              <a:rPr lang="zh-CN" altLang="en-US" b="0" i="0" dirty="0">
                <a:solidFill>
                  <a:srgbClr val="333333"/>
                </a:solidFill>
                <a:effectLst/>
                <a:highlight>
                  <a:srgbClr val="FFFFFF"/>
                </a:highlight>
                <a:latin typeface="Helvetica Neue"/>
              </a:rPr>
              <a:t>好让日子天天都过得难忘</a:t>
            </a:r>
          </a:p>
          <a:p>
            <a:pPr algn="l"/>
            <a:r>
              <a:rPr lang="zh-CN" altLang="en-US" b="0" i="0" dirty="0">
                <a:solidFill>
                  <a:srgbClr val="333333"/>
                </a:solidFill>
                <a:effectLst/>
                <a:highlight>
                  <a:srgbClr val="FFFFFF"/>
                </a:highlight>
                <a:latin typeface="Helvetica Neue"/>
              </a:rPr>
              <a:t>熬过了多久患难 湿了多少眼眶</a:t>
            </a:r>
          </a:p>
          <a:p>
            <a:pPr algn="l"/>
            <a:r>
              <a:rPr lang="zh-CN" altLang="en-US" b="0" i="0" dirty="0">
                <a:solidFill>
                  <a:srgbClr val="333333"/>
                </a:solidFill>
                <a:effectLst/>
                <a:highlight>
                  <a:srgbClr val="FFFFFF"/>
                </a:highlight>
                <a:latin typeface="Helvetica Neue"/>
              </a:rPr>
              <a:t>才能知道伤感是爱的遗产</a:t>
            </a:r>
          </a:p>
          <a:p>
            <a:pPr algn="l"/>
            <a:r>
              <a:rPr lang="zh-CN" altLang="en-US" b="0" i="0" dirty="0">
                <a:solidFill>
                  <a:srgbClr val="333333"/>
                </a:solidFill>
                <a:effectLst/>
                <a:highlight>
                  <a:srgbClr val="FFFFFF"/>
                </a:highlight>
                <a:latin typeface="Helvetica Neue"/>
              </a:rPr>
              <a:t>流浪几张双人床 换过几次信仰</a:t>
            </a:r>
          </a:p>
          <a:p>
            <a:pPr algn="l"/>
            <a:r>
              <a:rPr lang="zh-CN" altLang="en-US" b="0" i="0" dirty="0">
                <a:solidFill>
                  <a:srgbClr val="333333"/>
                </a:solidFill>
                <a:effectLst/>
                <a:highlight>
                  <a:srgbClr val="FFFFFF"/>
                </a:highlight>
                <a:latin typeface="Helvetica Neue"/>
              </a:rPr>
              <a:t>才让戒指义无反顾的交换</a:t>
            </a:r>
          </a:p>
          <a:p>
            <a:pPr algn="l"/>
            <a:r>
              <a:rPr lang="zh-CN" altLang="en-US" b="0" i="0" dirty="0">
                <a:solidFill>
                  <a:srgbClr val="333333"/>
                </a:solidFill>
                <a:effectLst/>
                <a:highlight>
                  <a:srgbClr val="FFFFFF"/>
                </a:highlight>
                <a:latin typeface="Helvetica Neue"/>
              </a:rPr>
              <a:t>把一个人的温暖 转移到另一个的胸膛</a:t>
            </a:r>
          </a:p>
          <a:p>
            <a:pPr algn="l"/>
            <a:r>
              <a:rPr lang="zh-CN" altLang="en-US" b="0" i="0" dirty="0">
                <a:solidFill>
                  <a:srgbClr val="333333"/>
                </a:solidFill>
                <a:effectLst/>
                <a:highlight>
                  <a:srgbClr val="FFFFFF"/>
                </a:highlight>
                <a:latin typeface="Helvetica Neue"/>
              </a:rPr>
              <a:t>让上次犯的错反省出梦想</a:t>
            </a:r>
          </a:p>
          <a:p>
            <a:pPr algn="l"/>
            <a:r>
              <a:rPr lang="zh-CN" altLang="en-US" b="0" i="0" dirty="0">
                <a:solidFill>
                  <a:srgbClr val="333333"/>
                </a:solidFill>
                <a:effectLst/>
                <a:highlight>
                  <a:srgbClr val="FFFFFF"/>
                </a:highlight>
                <a:latin typeface="Helvetica Neue"/>
              </a:rPr>
              <a:t>每个人都是这样 享受过提心吊胆</a:t>
            </a:r>
          </a:p>
          <a:p>
            <a:pPr algn="l"/>
            <a:r>
              <a:rPr lang="zh-CN" altLang="en-US" b="0" i="0" dirty="0">
                <a:solidFill>
                  <a:srgbClr val="333333"/>
                </a:solidFill>
                <a:effectLst/>
                <a:highlight>
                  <a:srgbClr val="FFFFFF"/>
                </a:highlight>
                <a:latin typeface="Helvetica Neue"/>
              </a:rPr>
              <a:t>才拒绝做爱情待罪的羔羊</a:t>
            </a:r>
          </a:p>
          <a:p>
            <a:pPr algn="l"/>
            <a:r>
              <a:rPr lang="zh-CN" altLang="en-US" b="0" i="0" dirty="0">
                <a:solidFill>
                  <a:srgbClr val="333333"/>
                </a:solidFill>
                <a:effectLst/>
                <a:highlight>
                  <a:srgbClr val="FFFFFF"/>
                </a:highlight>
                <a:latin typeface="Helvetica Neue"/>
              </a:rPr>
              <a:t>回忆是捉不到的月光握紧就变黑暗</a:t>
            </a:r>
          </a:p>
          <a:p>
            <a:pPr algn="l"/>
            <a:r>
              <a:rPr lang="zh-CN" altLang="en-US" b="0" i="0" dirty="0">
                <a:solidFill>
                  <a:srgbClr val="333333"/>
                </a:solidFill>
                <a:effectLst/>
                <a:highlight>
                  <a:srgbClr val="FFFFFF"/>
                </a:highlight>
                <a:latin typeface="Helvetica Neue"/>
              </a:rPr>
              <a:t>让虚假的背影消失于晴朗</a:t>
            </a:r>
          </a:p>
          <a:p>
            <a:pPr algn="l"/>
            <a:r>
              <a:rPr lang="zh-CN" altLang="en-US" b="0" i="0" dirty="0">
                <a:solidFill>
                  <a:srgbClr val="333333"/>
                </a:solidFill>
                <a:effectLst/>
                <a:highlight>
                  <a:srgbClr val="FFFFFF"/>
                </a:highlight>
                <a:latin typeface="Helvetica Neue"/>
              </a:rPr>
              <a:t>阳光在身上流转 等所有业障被原谅</a:t>
            </a:r>
          </a:p>
          <a:p>
            <a:pPr algn="l"/>
            <a:r>
              <a:rPr lang="zh-CN" altLang="en-US" b="0" i="0" dirty="0">
                <a:solidFill>
                  <a:srgbClr val="333333"/>
                </a:solidFill>
                <a:effectLst/>
                <a:highlight>
                  <a:srgbClr val="FFFFFF"/>
                </a:highlight>
                <a:latin typeface="Helvetica Neue"/>
              </a:rPr>
              <a:t>爱情不停站 想开往地老天荒</a:t>
            </a:r>
          </a:p>
          <a:p>
            <a:pPr algn="l"/>
            <a:r>
              <a:rPr lang="zh-CN" altLang="en-US" b="0" i="0" dirty="0">
                <a:solidFill>
                  <a:srgbClr val="333333"/>
                </a:solidFill>
                <a:effectLst/>
                <a:highlight>
                  <a:srgbClr val="FFFFFF"/>
                </a:highlight>
                <a:latin typeface="Helvetica Neue"/>
              </a:rPr>
              <a:t>需要多勇敢</a:t>
            </a:r>
          </a:p>
          <a:p>
            <a:pPr algn="l"/>
            <a:r>
              <a:rPr lang="zh-CN" altLang="en-US" b="0" i="0" dirty="0">
                <a:solidFill>
                  <a:srgbClr val="333333"/>
                </a:solidFill>
                <a:effectLst/>
                <a:highlight>
                  <a:srgbClr val="FFFFFF"/>
                </a:highlight>
                <a:latin typeface="Helvetica Neue"/>
              </a:rPr>
              <a:t>烛光照亮了晚餐 照不出个答案</a:t>
            </a:r>
          </a:p>
          <a:p>
            <a:pPr algn="l"/>
            <a:r>
              <a:rPr lang="zh-CN" altLang="en-US" b="0" i="0" dirty="0">
                <a:solidFill>
                  <a:srgbClr val="333333"/>
                </a:solidFill>
                <a:effectLst/>
                <a:highlight>
                  <a:srgbClr val="FFFFFF"/>
                </a:highlight>
                <a:latin typeface="Helvetica Neue"/>
              </a:rPr>
              <a:t>恋爱不是温馨的请客吃饭</a:t>
            </a:r>
          </a:p>
          <a:p>
            <a:pPr algn="l"/>
            <a:r>
              <a:rPr lang="zh-CN" altLang="en-US" b="0" i="0" dirty="0">
                <a:solidFill>
                  <a:srgbClr val="333333"/>
                </a:solidFill>
                <a:effectLst/>
                <a:highlight>
                  <a:srgbClr val="FFFFFF"/>
                </a:highlight>
                <a:latin typeface="Helvetica Neue"/>
              </a:rPr>
              <a:t>床单上铺满花瓣 拥抱让它成长</a:t>
            </a:r>
          </a:p>
          <a:p>
            <a:pPr algn="l"/>
            <a:r>
              <a:rPr lang="zh-CN" altLang="en-US" b="0" i="0" dirty="0">
                <a:solidFill>
                  <a:srgbClr val="333333"/>
                </a:solidFill>
                <a:effectLst/>
                <a:highlight>
                  <a:srgbClr val="FFFFFF"/>
                </a:highlight>
                <a:latin typeface="Helvetica Neue"/>
              </a:rPr>
              <a:t>太拥挤就开到了别的土壤</a:t>
            </a:r>
          </a:p>
          <a:p>
            <a:pPr algn="l"/>
            <a:r>
              <a:rPr lang="zh-CN" altLang="en-US" b="0" i="0" dirty="0">
                <a:solidFill>
                  <a:srgbClr val="333333"/>
                </a:solidFill>
                <a:effectLst/>
                <a:highlight>
                  <a:srgbClr val="FFFFFF"/>
                </a:highlight>
                <a:latin typeface="Helvetica Neue"/>
              </a:rPr>
              <a:t>感情需要人接班 接近换来期望</a:t>
            </a:r>
          </a:p>
          <a:p>
            <a:pPr algn="l"/>
            <a:r>
              <a:rPr lang="zh-CN" altLang="en-US" b="0" i="0" dirty="0">
                <a:solidFill>
                  <a:srgbClr val="333333"/>
                </a:solidFill>
                <a:effectLst/>
                <a:highlight>
                  <a:srgbClr val="FFFFFF"/>
                </a:highlight>
                <a:latin typeface="Helvetica Neue"/>
              </a:rPr>
              <a:t>期望带来失望的恶性循环</a:t>
            </a:r>
          </a:p>
        </p:txBody>
      </p:sp>
      <p:sp>
        <p:nvSpPr>
          <p:cNvPr id="7" name="文本框 6">
            <a:extLst>
              <a:ext uri="{FF2B5EF4-FFF2-40B4-BE49-F238E27FC236}">
                <a16:creationId xmlns:a16="http://schemas.microsoft.com/office/drawing/2014/main" id="{09797B4B-710A-796E-09AA-23D954B55F6F}"/>
              </a:ext>
            </a:extLst>
          </p:cNvPr>
          <p:cNvSpPr txBox="1"/>
          <p:nvPr/>
        </p:nvSpPr>
        <p:spPr>
          <a:xfrm>
            <a:off x="4652010" y="335845"/>
            <a:ext cx="4537710" cy="6186309"/>
          </a:xfrm>
          <a:prstGeom prst="rect">
            <a:avLst/>
          </a:prstGeom>
          <a:noFill/>
        </p:spPr>
        <p:txBody>
          <a:bodyPr wrap="square">
            <a:spAutoFit/>
          </a:bodyPr>
          <a:lstStyle/>
          <a:p>
            <a:pPr algn="l"/>
            <a:r>
              <a:rPr lang="zh-CN" altLang="en-US" b="0" i="0" dirty="0">
                <a:solidFill>
                  <a:srgbClr val="333333"/>
                </a:solidFill>
                <a:effectLst/>
                <a:highlight>
                  <a:srgbClr val="FFFFFF"/>
                </a:highlight>
                <a:latin typeface="Helvetica Neue"/>
              </a:rPr>
              <a:t>短暂的总是浪漫 漫长总会不满</a:t>
            </a:r>
          </a:p>
          <a:p>
            <a:pPr algn="l"/>
            <a:r>
              <a:rPr lang="zh-CN" altLang="en-US" b="0" i="0" dirty="0">
                <a:solidFill>
                  <a:srgbClr val="333333"/>
                </a:solidFill>
                <a:effectLst/>
                <a:highlight>
                  <a:srgbClr val="FFFFFF"/>
                </a:highlight>
                <a:latin typeface="Helvetica Neue"/>
              </a:rPr>
              <a:t>烧完美好青春换一个老伴</a:t>
            </a:r>
          </a:p>
          <a:p>
            <a:pPr algn="l"/>
            <a:r>
              <a:rPr lang="zh-CN" altLang="en-US" b="0" i="0" dirty="0">
                <a:solidFill>
                  <a:srgbClr val="333333"/>
                </a:solidFill>
                <a:effectLst/>
                <a:highlight>
                  <a:srgbClr val="FFFFFF"/>
                </a:highlight>
                <a:latin typeface="Helvetica Neue"/>
              </a:rPr>
              <a:t>把一个人的温暖 转移到另一个的胸膛</a:t>
            </a:r>
          </a:p>
          <a:p>
            <a:pPr algn="l"/>
            <a:r>
              <a:rPr lang="zh-CN" altLang="en-US" b="0" i="0" dirty="0">
                <a:solidFill>
                  <a:srgbClr val="333333"/>
                </a:solidFill>
                <a:effectLst/>
                <a:highlight>
                  <a:srgbClr val="FFFFFF"/>
                </a:highlight>
                <a:latin typeface="Helvetica Neue"/>
              </a:rPr>
              <a:t>让上次犯的错反省出梦想</a:t>
            </a:r>
          </a:p>
          <a:p>
            <a:pPr algn="l"/>
            <a:r>
              <a:rPr lang="zh-CN" altLang="en-US" b="0" i="0" dirty="0">
                <a:solidFill>
                  <a:srgbClr val="333333"/>
                </a:solidFill>
                <a:effectLst/>
                <a:highlight>
                  <a:srgbClr val="FFFFFF"/>
                </a:highlight>
                <a:latin typeface="Helvetica Neue"/>
              </a:rPr>
              <a:t>每个人都是这样 享受过提心吊胆</a:t>
            </a:r>
          </a:p>
          <a:p>
            <a:pPr algn="l"/>
            <a:r>
              <a:rPr lang="zh-CN" altLang="en-US" b="0" i="0" dirty="0">
                <a:solidFill>
                  <a:srgbClr val="333333"/>
                </a:solidFill>
                <a:effectLst/>
                <a:highlight>
                  <a:srgbClr val="FFFFFF"/>
                </a:highlight>
                <a:latin typeface="Helvetica Neue"/>
              </a:rPr>
              <a:t>才拒绝做爱情待罪的羔羊</a:t>
            </a:r>
          </a:p>
          <a:p>
            <a:pPr algn="l"/>
            <a:r>
              <a:rPr lang="zh-CN" altLang="en-US" b="0" i="0" dirty="0">
                <a:solidFill>
                  <a:srgbClr val="333333"/>
                </a:solidFill>
                <a:effectLst/>
                <a:highlight>
                  <a:srgbClr val="FFFFFF"/>
                </a:highlight>
                <a:latin typeface="Helvetica Neue"/>
              </a:rPr>
              <a:t>回忆是捉不到的月光握紧就变黑暗</a:t>
            </a:r>
          </a:p>
          <a:p>
            <a:pPr algn="l"/>
            <a:r>
              <a:rPr lang="zh-CN" altLang="en-US" b="0" i="0" dirty="0">
                <a:solidFill>
                  <a:srgbClr val="333333"/>
                </a:solidFill>
                <a:effectLst/>
                <a:highlight>
                  <a:srgbClr val="FFFFFF"/>
                </a:highlight>
                <a:latin typeface="Helvetica Neue"/>
              </a:rPr>
              <a:t>让虚假的背影消失于晴朗</a:t>
            </a:r>
          </a:p>
          <a:p>
            <a:pPr algn="l"/>
            <a:r>
              <a:rPr lang="zh-CN" altLang="en-US" b="0" i="0" dirty="0">
                <a:solidFill>
                  <a:srgbClr val="333333"/>
                </a:solidFill>
                <a:effectLst/>
                <a:highlight>
                  <a:srgbClr val="FFFFFF"/>
                </a:highlight>
                <a:latin typeface="Helvetica Neue"/>
              </a:rPr>
              <a:t>阳光在身上流转 等所有业障被原谅</a:t>
            </a:r>
          </a:p>
          <a:p>
            <a:pPr algn="l"/>
            <a:r>
              <a:rPr lang="zh-CN" altLang="en-US" b="0" i="0" dirty="0">
                <a:solidFill>
                  <a:srgbClr val="333333"/>
                </a:solidFill>
                <a:effectLst/>
                <a:highlight>
                  <a:srgbClr val="FFFFFF"/>
                </a:highlight>
                <a:latin typeface="Helvetica Neue"/>
              </a:rPr>
              <a:t>爱情不停站 想开往地老天荒</a:t>
            </a:r>
          </a:p>
          <a:p>
            <a:pPr algn="l"/>
            <a:r>
              <a:rPr lang="zh-CN" altLang="en-US" b="0" i="0" dirty="0">
                <a:solidFill>
                  <a:srgbClr val="333333"/>
                </a:solidFill>
                <a:effectLst/>
                <a:highlight>
                  <a:srgbClr val="FFFFFF"/>
                </a:highlight>
                <a:latin typeface="Helvetica Neue"/>
              </a:rPr>
              <a:t>需要多勇敢</a:t>
            </a:r>
          </a:p>
          <a:p>
            <a:pPr algn="l"/>
            <a:r>
              <a:rPr lang="zh-CN" altLang="en-US" b="0" i="0" dirty="0">
                <a:solidFill>
                  <a:srgbClr val="333333"/>
                </a:solidFill>
                <a:effectLst/>
                <a:highlight>
                  <a:srgbClr val="FFFFFF"/>
                </a:highlight>
                <a:latin typeface="Helvetica Neue"/>
              </a:rPr>
              <a:t>把一个人的温暖 转移到另一个的胸膛</a:t>
            </a:r>
          </a:p>
          <a:p>
            <a:pPr algn="l"/>
            <a:r>
              <a:rPr lang="zh-CN" altLang="en-US" b="0" i="0" dirty="0">
                <a:solidFill>
                  <a:srgbClr val="333333"/>
                </a:solidFill>
                <a:effectLst/>
                <a:highlight>
                  <a:srgbClr val="FFFFFF"/>
                </a:highlight>
                <a:latin typeface="Helvetica Neue"/>
              </a:rPr>
              <a:t>让上次犯的错反省出梦想</a:t>
            </a:r>
          </a:p>
          <a:p>
            <a:pPr algn="l"/>
            <a:r>
              <a:rPr lang="zh-CN" altLang="en-US" b="0" i="0" dirty="0">
                <a:solidFill>
                  <a:srgbClr val="333333"/>
                </a:solidFill>
                <a:effectLst/>
                <a:highlight>
                  <a:srgbClr val="FFFFFF"/>
                </a:highlight>
                <a:latin typeface="Helvetica Neue"/>
              </a:rPr>
              <a:t>每个人都是这样 享受过提心吊胆</a:t>
            </a:r>
          </a:p>
          <a:p>
            <a:pPr algn="l"/>
            <a:r>
              <a:rPr lang="zh-CN" altLang="en-US" b="0" i="0" dirty="0">
                <a:solidFill>
                  <a:srgbClr val="333333"/>
                </a:solidFill>
                <a:effectLst/>
                <a:highlight>
                  <a:srgbClr val="FFFFFF"/>
                </a:highlight>
                <a:latin typeface="Helvetica Neue"/>
              </a:rPr>
              <a:t>才拒绝做爱情待罪的羔羊</a:t>
            </a:r>
          </a:p>
          <a:p>
            <a:pPr algn="l"/>
            <a:r>
              <a:rPr lang="zh-CN" altLang="en-US" b="0" i="0" dirty="0">
                <a:solidFill>
                  <a:srgbClr val="333333"/>
                </a:solidFill>
                <a:effectLst/>
                <a:highlight>
                  <a:srgbClr val="FFFFFF"/>
                </a:highlight>
                <a:latin typeface="Helvetica Neue"/>
              </a:rPr>
              <a:t>回忆是捉不到的月光握紧就变黑暗</a:t>
            </a:r>
          </a:p>
          <a:p>
            <a:pPr algn="l"/>
            <a:r>
              <a:rPr lang="zh-CN" altLang="en-US" b="0" i="0" dirty="0">
                <a:solidFill>
                  <a:srgbClr val="333333"/>
                </a:solidFill>
                <a:effectLst/>
                <a:highlight>
                  <a:srgbClr val="FFFFFF"/>
                </a:highlight>
                <a:latin typeface="Helvetica Neue"/>
              </a:rPr>
              <a:t>让虚假的背影消失于晴朗</a:t>
            </a:r>
          </a:p>
          <a:p>
            <a:pPr algn="l"/>
            <a:r>
              <a:rPr lang="zh-CN" altLang="en-US" b="0" i="0" dirty="0">
                <a:solidFill>
                  <a:srgbClr val="333333"/>
                </a:solidFill>
                <a:effectLst/>
                <a:highlight>
                  <a:srgbClr val="FFFFFF"/>
                </a:highlight>
                <a:latin typeface="Helvetica Neue"/>
              </a:rPr>
              <a:t>阳光在身上流转 等所有业障被原谅</a:t>
            </a:r>
          </a:p>
          <a:p>
            <a:pPr algn="l"/>
            <a:r>
              <a:rPr lang="zh-CN" altLang="en-US" b="0" i="0" dirty="0">
                <a:solidFill>
                  <a:srgbClr val="333333"/>
                </a:solidFill>
                <a:effectLst/>
                <a:highlight>
                  <a:srgbClr val="FFFFFF"/>
                </a:highlight>
                <a:latin typeface="Helvetica Neue"/>
              </a:rPr>
              <a:t>爱情不停站 想开往地老天荒</a:t>
            </a:r>
          </a:p>
          <a:p>
            <a:pPr algn="l"/>
            <a:r>
              <a:rPr lang="zh-CN" altLang="en-US" b="0" i="0" dirty="0">
                <a:solidFill>
                  <a:srgbClr val="333333"/>
                </a:solidFill>
                <a:effectLst/>
                <a:highlight>
                  <a:srgbClr val="FFFFFF"/>
                </a:highlight>
                <a:latin typeface="Helvetica Neue"/>
              </a:rPr>
              <a:t>需要多勇敢</a:t>
            </a:r>
          </a:p>
          <a:p>
            <a:pPr algn="l"/>
            <a:r>
              <a:rPr lang="zh-CN" altLang="en-US" b="0" i="0" dirty="0">
                <a:solidFill>
                  <a:srgbClr val="333333"/>
                </a:solidFill>
                <a:effectLst/>
                <a:highlight>
                  <a:srgbClr val="FFFFFF"/>
                </a:highlight>
                <a:latin typeface="Helvetica Neue"/>
              </a:rPr>
              <a:t>你不要失望 荡气回肠是为了</a:t>
            </a:r>
          </a:p>
          <a:p>
            <a:pPr algn="l"/>
            <a:r>
              <a:rPr lang="zh-CN" altLang="en-US" b="0" i="0" dirty="0">
                <a:solidFill>
                  <a:srgbClr val="333333"/>
                </a:solidFill>
                <a:effectLst/>
                <a:highlight>
                  <a:srgbClr val="FFFFFF"/>
                </a:highlight>
                <a:latin typeface="Helvetica Neue"/>
              </a:rPr>
              <a:t>最美的平凡</a:t>
            </a:r>
          </a:p>
        </p:txBody>
      </p:sp>
      <p:sp>
        <p:nvSpPr>
          <p:cNvPr id="2" name="文本框 1">
            <a:extLst>
              <a:ext uri="{FF2B5EF4-FFF2-40B4-BE49-F238E27FC236}">
                <a16:creationId xmlns:a16="http://schemas.microsoft.com/office/drawing/2014/main" id="{497D4DA8-3692-960B-8EB2-5AB1792E9173}"/>
              </a:ext>
            </a:extLst>
          </p:cNvPr>
          <p:cNvSpPr txBox="1"/>
          <p:nvPr/>
        </p:nvSpPr>
        <p:spPr>
          <a:xfrm>
            <a:off x="9601200" y="1143000"/>
            <a:ext cx="2145030" cy="523220"/>
          </a:xfrm>
          <a:prstGeom prst="rect">
            <a:avLst/>
          </a:prstGeom>
          <a:noFill/>
        </p:spPr>
        <p:txBody>
          <a:bodyPr wrap="square" rtlCol="0">
            <a:spAutoFit/>
          </a:bodyPr>
          <a:lstStyle/>
          <a:p>
            <a:r>
              <a:rPr lang="zh-CN" altLang="en-US" sz="2800" dirty="0"/>
              <a:t>爱情转移</a:t>
            </a:r>
          </a:p>
        </p:txBody>
      </p:sp>
    </p:spTree>
    <p:extLst>
      <p:ext uri="{BB962C8B-B14F-4D97-AF65-F5344CB8AC3E}">
        <p14:creationId xmlns:p14="http://schemas.microsoft.com/office/powerpoint/2010/main" val="1519266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D3BC76E-03C5-9EBD-C222-D2BE933E164C}"/>
              </a:ext>
            </a:extLst>
          </p:cNvPr>
          <p:cNvSpPr txBox="1"/>
          <p:nvPr/>
        </p:nvSpPr>
        <p:spPr>
          <a:xfrm>
            <a:off x="0" y="409679"/>
            <a:ext cx="8732520" cy="5074723"/>
          </a:xfrm>
          <a:prstGeom prst="rect">
            <a:avLst/>
          </a:prstGeom>
          <a:noFill/>
        </p:spPr>
        <p:txBody>
          <a:bodyPr wrap="square" rtlCol="0">
            <a:spAutoFit/>
          </a:bodyPr>
          <a:lstStyle/>
          <a:p>
            <a:pPr indent="0" algn="ctr" fontAlgn="auto">
              <a:lnSpc>
                <a:spcPct val="150000"/>
              </a:lnSpc>
            </a:pPr>
            <a:r>
              <a:rPr lang="en-US" altLang="zh-CN" sz="2000" b="1" dirty="0">
                <a:solidFill>
                  <a:srgbClr val="FF0000"/>
                </a:solidFill>
                <a:latin typeface="Times New Roman" panose="02020603050405020304" charset="0"/>
                <a:cs typeface="Times New Roman" panose="02020603050405020304" charset="0"/>
              </a:rPr>
              <a:t>Notice</a:t>
            </a:r>
          </a:p>
          <a:p>
            <a:pPr indent="0" fontAlgn="auto">
              <a:lnSpc>
                <a:spcPct val="150000"/>
              </a:lnSpc>
            </a:pPr>
            <a:r>
              <a:rPr lang="en-US" altLang="zh-CN" dirty="0">
                <a:latin typeface="Times New Roman" panose="02020603050405020304" charset="0"/>
                <a:cs typeface="Times New Roman" panose="02020603050405020304" charset="0"/>
              </a:rPr>
              <a:t>    </a:t>
            </a:r>
            <a:r>
              <a:rPr lang="en-US" altLang="zh-CN" b="1" i="1" dirty="0">
                <a:solidFill>
                  <a:schemeClr val="accent1">
                    <a:lumMod val="60000"/>
                    <a:lumOff val="40000"/>
                  </a:schemeClr>
                </a:solidFill>
                <a:latin typeface="Times New Roman" panose="02020603050405020304" charset="0"/>
                <a:cs typeface="Times New Roman" panose="02020603050405020304" charset="0"/>
              </a:rPr>
              <a:t>  Aimed at promoting the awareness of</a:t>
            </a:r>
            <a:r>
              <a:rPr lang="en-US" altLang="zh-CN" dirty="0">
                <a:latin typeface="Times New Roman" panose="02020603050405020304" charset="0"/>
                <a:cs typeface="Times New Roman" panose="02020603050405020304" charset="0"/>
              </a:rPr>
              <a:t> selfless devotion and praising the great achievement of China, </a:t>
            </a:r>
            <a:r>
              <a:rPr lang="en-US" altLang="zh-CN" b="1" i="1" dirty="0">
                <a:solidFill>
                  <a:schemeClr val="accent1">
                    <a:lumMod val="60000"/>
                    <a:lumOff val="40000"/>
                  </a:schemeClr>
                </a:solidFill>
                <a:latin typeface="Times New Roman" panose="02020603050405020304" charset="0"/>
                <a:cs typeface="Times New Roman" panose="02020603050405020304" charset="0"/>
              </a:rPr>
              <a:t>an</a:t>
            </a:r>
            <a:r>
              <a:rPr lang="en-US" altLang="zh-CN" dirty="0">
                <a:latin typeface="Times New Roman" panose="02020603050405020304" charset="0"/>
                <a:cs typeface="Times New Roman" panose="02020603050405020304" charset="0"/>
              </a:rPr>
              <a:t> English Speech Contest </a:t>
            </a:r>
            <a:r>
              <a:rPr lang="en-US" altLang="zh-CN" b="1" i="1" dirty="0">
                <a:solidFill>
                  <a:schemeClr val="accent1">
                    <a:lumMod val="60000"/>
                    <a:lumOff val="40000"/>
                  </a:schemeClr>
                </a:solidFill>
                <a:latin typeface="Times New Roman" panose="02020603050405020304" charset="0"/>
                <a:cs typeface="Times New Roman" panose="02020603050405020304" charset="0"/>
              </a:rPr>
              <a:t>themed</a:t>
            </a:r>
            <a:r>
              <a:rPr lang="en-US" altLang="zh-CN" dirty="0">
                <a:latin typeface="Times New Roman" panose="02020603050405020304" charset="0"/>
                <a:cs typeface="Times New Roman" panose="02020603050405020304" charset="0"/>
              </a:rPr>
              <a:t> at “Devotion” </a:t>
            </a:r>
            <a:r>
              <a:rPr lang="en-US" altLang="zh-CN" b="1" i="1" dirty="0">
                <a:solidFill>
                  <a:schemeClr val="accent1">
                    <a:lumMod val="60000"/>
                    <a:lumOff val="40000"/>
                  </a:schemeClr>
                </a:solidFill>
                <a:latin typeface="Times New Roman" panose="02020603050405020304" charset="0"/>
                <a:cs typeface="Times New Roman" panose="02020603050405020304" charset="0"/>
              </a:rPr>
              <a:t>is to be launched by</a:t>
            </a:r>
            <a:r>
              <a:rPr lang="en-US" altLang="zh-CN" dirty="0">
                <a:latin typeface="Times New Roman" panose="02020603050405020304" charset="0"/>
                <a:cs typeface="Times New Roman" panose="02020603050405020304" charset="0"/>
              </a:rPr>
              <a:t> the  English Corner during the National Day. </a:t>
            </a:r>
            <a:r>
              <a:rPr lang="en-US" altLang="zh-CN" b="1" i="1" dirty="0">
                <a:solidFill>
                  <a:schemeClr val="accent1">
                    <a:lumMod val="60000"/>
                    <a:lumOff val="40000"/>
                  </a:schemeClr>
                </a:solidFill>
                <a:latin typeface="Times New Roman" panose="02020603050405020304" charset="0"/>
                <a:cs typeface="Times New Roman" panose="02020603050405020304" charset="0"/>
              </a:rPr>
              <a:t>All</a:t>
            </a:r>
            <a:r>
              <a:rPr lang="en-US" altLang="zh-CN" dirty="0">
                <a:latin typeface="Times New Roman" panose="02020603050405020304" charset="0"/>
                <a:cs typeface="Times New Roman" panose="02020603050405020304" charset="0"/>
              </a:rPr>
              <a:t> teachers and students </a:t>
            </a:r>
            <a:r>
              <a:rPr lang="en-US" altLang="zh-CN" b="1" i="1" dirty="0">
                <a:solidFill>
                  <a:schemeClr val="accent1">
                    <a:lumMod val="60000"/>
                    <a:lumOff val="40000"/>
                  </a:schemeClr>
                </a:solidFill>
                <a:latin typeface="Times New Roman" panose="02020603050405020304" charset="0"/>
                <a:cs typeface="Times New Roman" panose="02020603050405020304" charset="0"/>
              </a:rPr>
              <a:t>are warmly welcome</a:t>
            </a:r>
            <a:r>
              <a:rPr lang="en-US" altLang="zh-CN" dirty="0">
                <a:latin typeface="Times New Roman" panose="02020603050405020304" charset="0"/>
                <a:cs typeface="Times New Roman" panose="02020603050405020304" charset="0"/>
              </a:rPr>
              <a:t>.</a:t>
            </a:r>
          </a:p>
          <a:p>
            <a:pPr indent="0" fontAlgn="auto">
              <a:lnSpc>
                <a:spcPct val="150000"/>
              </a:lnSpc>
            </a:pPr>
            <a:r>
              <a:rPr lang="en-US" altLang="zh-CN" dirty="0">
                <a:latin typeface="Times New Roman" panose="02020603050405020304" charset="0"/>
                <a:cs typeface="Times New Roman" panose="02020603050405020304" charset="0"/>
              </a:rPr>
              <a:t>      </a:t>
            </a:r>
            <a:r>
              <a:rPr lang="en-US" altLang="zh-CN" b="1" i="1" dirty="0">
                <a:solidFill>
                  <a:schemeClr val="accent1">
                    <a:lumMod val="60000"/>
                    <a:lumOff val="40000"/>
                  </a:schemeClr>
                </a:solidFill>
                <a:latin typeface="Times New Roman" panose="02020603050405020304" charset="0"/>
                <a:cs typeface="Times New Roman" panose="02020603050405020304" charset="0"/>
              </a:rPr>
              <a:t>As scheduled</a:t>
            </a:r>
            <a:r>
              <a:rPr lang="en-US" altLang="zh-CN" dirty="0">
                <a:latin typeface="Times New Roman" panose="02020603050405020304" charset="0"/>
                <a:cs typeface="Times New Roman" panose="02020603050405020304" charset="0"/>
              </a:rPr>
              <a:t>, </a:t>
            </a:r>
            <a:r>
              <a:rPr lang="en-US" altLang="zh-CN" b="1" i="1" dirty="0">
                <a:solidFill>
                  <a:schemeClr val="accent1">
                    <a:lumMod val="60000"/>
                    <a:lumOff val="40000"/>
                  </a:schemeClr>
                </a:solidFill>
                <a:latin typeface="Times New Roman" panose="02020603050405020304" charset="0"/>
                <a:cs typeface="Times New Roman" panose="02020603050405020304" charset="0"/>
              </a:rPr>
              <a:t>the contest will be held at</a:t>
            </a:r>
            <a:r>
              <a:rPr lang="en-US" altLang="zh-CN" dirty="0">
                <a:latin typeface="Times New Roman" panose="02020603050405020304" charset="0"/>
                <a:cs typeface="Times New Roman" panose="02020603050405020304" charset="0"/>
              </a:rPr>
              <a:t> 3 p.m. next Friday </a:t>
            </a:r>
            <a:r>
              <a:rPr lang="en-US" altLang="zh-CN" b="1" i="1" dirty="0">
                <a:solidFill>
                  <a:schemeClr val="accent1">
                    <a:lumMod val="60000"/>
                    <a:lumOff val="40000"/>
                  </a:schemeClr>
                </a:solidFill>
                <a:latin typeface="Times New Roman" panose="02020603050405020304" charset="0"/>
                <a:cs typeface="Times New Roman" panose="02020603050405020304" charset="0"/>
              </a:rPr>
              <a:t>in</a:t>
            </a:r>
            <a:r>
              <a:rPr lang="en-US" altLang="zh-CN" dirty="0">
                <a:latin typeface="Times New Roman" panose="02020603050405020304" charset="0"/>
                <a:cs typeface="Times New Roman" panose="02020603050405020304" charset="0"/>
              </a:rPr>
              <a:t> the school lecture hall. </a:t>
            </a:r>
            <a:r>
              <a:rPr lang="en-US" altLang="zh-CN" b="1" i="1" dirty="0">
                <a:solidFill>
                  <a:schemeClr val="accent1">
                    <a:lumMod val="60000"/>
                    <a:lumOff val="40000"/>
                  </a:schemeClr>
                </a:solidFill>
                <a:latin typeface="Times New Roman" panose="02020603050405020304" charset="0"/>
                <a:cs typeface="Times New Roman" panose="02020603050405020304" charset="0"/>
              </a:rPr>
              <a:t>Please keep in mind that</a:t>
            </a:r>
            <a:r>
              <a:rPr lang="en-US" altLang="zh-CN" dirty="0">
                <a:latin typeface="Times New Roman" panose="02020603050405020304" charset="0"/>
                <a:cs typeface="Times New Roman" panose="02020603050405020304" charset="0"/>
              </a:rPr>
              <a:t> the speech is supposed to be finished within five minutes. Suitable dressing and positive emotions are required. Particularly, some teachers will be the judges to choose those who perform wonderfully in the contest.</a:t>
            </a:r>
          </a:p>
          <a:p>
            <a:pPr indent="0" fontAlgn="auto">
              <a:lnSpc>
                <a:spcPct val="150000"/>
              </a:lnSpc>
            </a:pPr>
            <a:r>
              <a:rPr lang="en-US" altLang="zh-CN" dirty="0">
                <a:latin typeface="Times New Roman" panose="02020603050405020304" charset="0"/>
                <a:cs typeface="Times New Roman" panose="02020603050405020304" charset="0"/>
              </a:rPr>
              <a:t>      </a:t>
            </a:r>
            <a:r>
              <a:rPr lang="en-US" altLang="zh-CN" b="1" i="1" dirty="0">
                <a:solidFill>
                  <a:schemeClr val="accent1">
                    <a:lumMod val="60000"/>
                    <a:lumOff val="40000"/>
                  </a:schemeClr>
                </a:solidFill>
                <a:latin typeface="Times New Roman" panose="02020603050405020304" charset="0"/>
                <a:cs typeface="Times New Roman" panose="02020603050405020304" charset="0"/>
              </a:rPr>
              <a:t>Looking forward to your active participation and excellent performance.</a:t>
            </a:r>
            <a:endParaRPr lang="en-US" altLang="zh-CN" dirty="0">
              <a:latin typeface="Times New Roman" panose="02020603050405020304" charset="0"/>
              <a:cs typeface="Times New Roman" panose="02020603050405020304" charset="0"/>
            </a:endParaRPr>
          </a:p>
          <a:p>
            <a:pPr indent="0" fontAlgn="auto">
              <a:lnSpc>
                <a:spcPct val="150000"/>
              </a:lnSpc>
            </a:pPr>
            <a:endParaRPr lang="en-US" altLang="zh-CN" dirty="0">
              <a:latin typeface="Times New Roman" panose="02020603050405020304" charset="0"/>
              <a:cs typeface="Times New Roman" panose="02020603050405020304" charset="0"/>
            </a:endParaRPr>
          </a:p>
          <a:p>
            <a:pPr marL="0" lvl="8" algn="ctr" fontAlgn="auto">
              <a:lnSpc>
                <a:spcPct val="150000"/>
              </a:lnSpc>
              <a:buClrTx/>
              <a:buSzTx/>
              <a:buFontTx/>
            </a:pPr>
            <a:r>
              <a:rPr lang="en-US" altLang="zh-CN" dirty="0">
                <a:latin typeface="Times New Roman" panose="02020603050405020304" charset="0"/>
                <a:cs typeface="Times New Roman" panose="02020603050405020304" charset="0"/>
              </a:rPr>
              <a:t>                                                                    </a:t>
            </a:r>
            <a:r>
              <a:rPr lang="en-US" altLang="zh-CN" b="1" dirty="0">
                <a:solidFill>
                  <a:srgbClr val="FF0000"/>
                </a:solidFill>
                <a:latin typeface="Times New Roman" panose="02020603050405020304" charset="0"/>
                <a:cs typeface="Times New Roman" panose="02020603050405020304" charset="0"/>
              </a:rPr>
              <a:t>  English Corner </a:t>
            </a:r>
          </a:p>
        </p:txBody>
      </p:sp>
    </p:spTree>
    <p:extLst>
      <p:ext uri="{BB962C8B-B14F-4D97-AF65-F5344CB8AC3E}">
        <p14:creationId xmlns:p14="http://schemas.microsoft.com/office/powerpoint/2010/main" val="187466565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156</TotalTime>
  <Words>760</Words>
  <Application>Microsoft Office PowerPoint</Application>
  <PresentationFormat>宽屏</PresentationFormat>
  <Paragraphs>99</Paragraphs>
  <Slides>3</Slides>
  <Notes>0</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vt:i4>
      </vt:variant>
    </vt:vector>
  </HeadingPairs>
  <TitlesOfParts>
    <vt:vector size="9" baseType="lpstr">
      <vt:lpstr>Helvetica Neue</vt:lpstr>
      <vt:lpstr>等线</vt:lpstr>
      <vt:lpstr>等线 Light</vt:lpstr>
      <vt:lpstr>Arial</vt:lpstr>
      <vt:lpstr>Times New Roman</vt:lpstr>
      <vt:lpstr>Office 主题​​</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伊 不见</dc:creator>
  <cp:lastModifiedBy>伊 不见</cp:lastModifiedBy>
  <cp:revision>9</cp:revision>
  <dcterms:created xsi:type="dcterms:W3CDTF">2024-04-08T07:57:13Z</dcterms:created>
  <dcterms:modified xsi:type="dcterms:W3CDTF">2024-04-08T22:44:42Z</dcterms:modified>
</cp:coreProperties>
</file>

<file path=docProps/thumbnail.jpeg>
</file>